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463" r:id="rId2"/>
    <p:sldId id="3358" r:id="rId3"/>
    <p:sldId id="3368" r:id="rId4"/>
    <p:sldId id="3374" r:id="rId5"/>
    <p:sldId id="3376" r:id="rId6"/>
    <p:sldId id="3371" r:id="rId7"/>
    <p:sldId id="3372" r:id="rId8"/>
    <p:sldId id="3375" r:id="rId9"/>
    <p:sldId id="337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9"/>
    <p:restoredTop sz="94558" autoAdjust="0"/>
  </p:normalViewPr>
  <p:slideViewPr>
    <p:cSldViewPr snapToGrid="0" snapToObjects="1">
      <p:cViewPr varScale="1">
        <p:scale>
          <a:sx n="121" d="100"/>
          <a:sy n="121" d="100"/>
        </p:scale>
        <p:origin x="56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266741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9</a:t>
            </a:fld>
            <a:endParaRPr lang="en-US" dirty="0"/>
          </a:p>
        </p:txBody>
      </p:sp>
    </p:spTree>
    <p:extLst>
      <p:ext uri="{BB962C8B-B14F-4D97-AF65-F5344CB8AC3E}">
        <p14:creationId xmlns:p14="http://schemas.microsoft.com/office/powerpoint/2010/main" val="177634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
        <p:nvSpPr>
          <p:cNvPr id="3" name="Rectangle 2">
            <a:extLst>
              <a:ext uri="{FF2B5EF4-FFF2-40B4-BE49-F238E27FC236}">
                <a16:creationId xmlns:a16="http://schemas.microsoft.com/office/drawing/2014/main" id="{BA8F7206-F29A-4A4F-89EE-D032FF1003F7}"/>
              </a:ext>
            </a:extLst>
          </p:cNvPr>
          <p:cNvSpPr/>
          <p:nvPr/>
        </p:nvSpPr>
        <p:spPr>
          <a:xfrm>
            <a:off x="3238943" y="3244334"/>
            <a:ext cx="2666114" cy="369332"/>
          </a:xfrm>
          <a:prstGeom prst="rect">
            <a:avLst/>
          </a:prstGeom>
        </p:spPr>
        <p:txBody>
          <a:bodyPr wrap="none">
            <a:spAutoFit/>
          </a:bodyPr>
          <a:lstStyle/>
          <a:p>
            <a:r>
              <a:rPr lang="en-US" dirty="0" err="1">
                <a:solidFill>
                  <a:srgbClr val="F2F2F2"/>
                </a:solidFill>
                <a:latin typeface="Monaco" pitchFamily="2" charset="77"/>
              </a:rPr>
              <a:t>function_approx.py</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8" name="Picture 37">
            <a:extLst>
              <a:ext uri="{FF2B5EF4-FFF2-40B4-BE49-F238E27FC236}">
                <a16:creationId xmlns:a16="http://schemas.microsoft.com/office/drawing/2014/main" id="{C3D43263-DEEC-5749-96B3-B39E6C81CC73}"/>
              </a:ext>
            </a:extLst>
          </p:cNvPr>
          <p:cNvPicPr>
            <a:picLocks noChangeAspect="1"/>
          </p:cNvPicPr>
          <p:nvPr/>
        </p:nvPicPr>
        <p:blipFill>
          <a:blip r:embed="rId6"/>
          <a:stretch>
            <a:fillRect/>
          </a:stretch>
        </p:blipFill>
        <p:spPr>
          <a:xfrm>
            <a:off x="163763" y="3684680"/>
            <a:ext cx="3805643" cy="2854232"/>
          </a:xfrm>
          <a:prstGeom prst="rect">
            <a:avLst/>
          </a:prstGeom>
        </p:spPr>
      </p:pic>
    </p:spTree>
    <p:extLst>
      <p:ext uri="{BB962C8B-B14F-4D97-AF65-F5344CB8AC3E}">
        <p14:creationId xmlns:p14="http://schemas.microsoft.com/office/powerpoint/2010/main" val="277341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31E-8781-F54B-A3FC-4B13E79658E1}"/>
              </a:ext>
            </a:extLst>
          </p:cNvPr>
          <p:cNvSpPr>
            <a:spLocks noGrp="1"/>
          </p:cNvSpPr>
          <p:nvPr>
            <p:ph type="title"/>
          </p:nvPr>
        </p:nvSpPr>
        <p:spPr/>
        <p:txBody>
          <a:bodyPr/>
          <a:lstStyle/>
          <a:p>
            <a:r>
              <a:rPr lang="en-US" dirty="0"/>
              <a:t>INTEL’s </a:t>
            </a:r>
            <a:r>
              <a:rPr lang="en-US" dirty="0" err="1"/>
              <a:t>OneAPI</a:t>
            </a:r>
            <a:endParaRPr lang="en-US" dirty="0"/>
          </a:p>
        </p:txBody>
      </p:sp>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lnSpcReduction="10000"/>
          </a:bodyPr>
          <a:lstStyle/>
          <a:p>
            <a:pPr algn="just"/>
            <a:r>
              <a:rPr lang="en-US" sz="2000" i="1" dirty="0"/>
              <a:t>“One API is a project to deliver a set of developer tools that provide a unified programming model that simplifies development for workloads across diverse architectures. As our breadth of compute has grown to include specialized accelerators, Intel will deliver software solutions that allow developers to get the full performance out of the hardware.”</a:t>
            </a:r>
          </a:p>
          <a:p>
            <a:pPr marL="0" indent="0" algn="just">
              <a:buNone/>
            </a:pP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marL="0" indent="0" algn="just">
              <a:buNone/>
            </a:pPr>
            <a:r>
              <a:rPr lang="en-US" sz="2000" dirty="0"/>
              <a:t> </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Tree>
    <p:extLst>
      <p:ext uri="{BB962C8B-B14F-4D97-AF65-F5344CB8AC3E}">
        <p14:creationId xmlns:p14="http://schemas.microsoft.com/office/powerpoint/2010/main" val="3420480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9</a:t>
            </a:fld>
            <a:endParaRPr lang="en-US" dirty="0"/>
          </a:p>
        </p:txBody>
      </p:sp>
    </p:spTree>
    <p:extLst>
      <p:ext uri="{BB962C8B-B14F-4D97-AF65-F5344CB8AC3E}">
        <p14:creationId xmlns:p14="http://schemas.microsoft.com/office/powerpoint/2010/main" val="151559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21135</TotalTime>
  <Words>304</Words>
  <Application>Microsoft Macintosh PowerPoint</Application>
  <PresentationFormat>On-screen Show (4:3)</PresentationFormat>
  <Paragraphs>67</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Microsoft YaHei UI</vt:lpstr>
      <vt:lpstr>Arial</vt:lpstr>
      <vt:lpstr>Calibri</vt:lpstr>
      <vt:lpstr>Consolas</vt:lpstr>
      <vt:lpstr>Monaco</vt:lpstr>
      <vt:lpstr>Office Theme</vt:lpstr>
      <vt:lpstr>PowerPoint Presentation</vt:lpstr>
      <vt:lpstr>Overview</vt:lpstr>
      <vt:lpstr>PowerPoint Presentation</vt:lpstr>
      <vt:lpstr>Software</vt:lpstr>
      <vt:lpstr>Example 1: Function approximation</vt:lpstr>
      <vt:lpstr>PowerPoint Presentation</vt:lpstr>
      <vt:lpstr>PowerPoint Presentation</vt:lpstr>
      <vt:lpstr>INTEL’s OneAPI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309</cp:revision>
  <cp:lastPrinted>2019-10-15T18:29:41Z</cp:lastPrinted>
  <dcterms:created xsi:type="dcterms:W3CDTF">2012-07-22T03:59:15Z</dcterms:created>
  <dcterms:modified xsi:type="dcterms:W3CDTF">2020-01-28T16:14:52Z</dcterms:modified>
</cp:coreProperties>
</file>